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nva Sans" charset="1" panose="020B05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7817" y="6324680"/>
            <a:ext cx="350639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41980" y="6968801"/>
            <a:ext cx="10356843" cy="246715"/>
            <a:chOff x="0" y="0"/>
            <a:chExt cx="2727728" cy="649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27728" cy="64978"/>
            </a:xfrm>
            <a:custGeom>
              <a:avLst/>
              <a:gdLst/>
              <a:ahLst/>
              <a:cxnLst/>
              <a:rect r="r" b="b" t="t" l="l"/>
              <a:pathLst>
                <a:path h="64978" w="2727728">
                  <a:moveTo>
                    <a:pt x="0" y="0"/>
                  </a:moveTo>
                  <a:lnTo>
                    <a:pt x="2727728" y="0"/>
                  </a:lnTo>
                  <a:lnTo>
                    <a:pt x="2727728" y="64978"/>
                  </a:lnTo>
                  <a:lnTo>
                    <a:pt x="0" y="64978"/>
                  </a:lnTo>
                  <a:close/>
                </a:path>
              </a:pathLst>
            </a:custGeom>
            <a:solidFill>
              <a:srgbClr val="06408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727728" cy="112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317246" y="9258300"/>
            <a:ext cx="3156734" cy="1028700"/>
            <a:chOff x="0" y="0"/>
            <a:chExt cx="831403" cy="270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1403" cy="270933"/>
            </a:xfrm>
            <a:custGeom>
              <a:avLst/>
              <a:gdLst/>
              <a:ahLst/>
              <a:cxnLst/>
              <a:rect r="r" b="b" t="t" l="l"/>
              <a:pathLst>
                <a:path h="270933" w="831403">
                  <a:moveTo>
                    <a:pt x="0" y="0"/>
                  </a:moveTo>
                  <a:lnTo>
                    <a:pt x="831403" y="0"/>
                  </a:lnTo>
                  <a:lnTo>
                    <a:pt x="83140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6408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3140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21355" y="0"/>
            <a:ext cx="7568702" cy="871130"/>
            <a:chOff x="0" y="0"/>
            <a:chExt cx="1993403" cy="2294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93403" cy="229433"/>
            </a:xfrm>
            <a:custGeom>
              <a:avLst/>
              <a:gdLst/>
              <a:ahLst/>
              <a:cxnLst/>
              <a:rect r="r" b="b" t="t" l="l"/>
              <a:pathLst>
                <a:path h="229433" w="1993403">
                  <a:moveTo>
                    <a:pt x="0" y="0"/>
                  </a:moveTo>
                  <a:lnTo>
                    <a:pt x="1993403" y="0"/>
                  </a:lnTo>
                  <a:lnTo>
                    <a:pt x="1993403" y="229433"/>
                  </a:lnTo>
                  <a:lnTo>
                    <a:pt x="0" y="229433"/>
                  </a:lnTo>
                  <a:close/>
                </a:path>
              </a:pathLst>
            </a:custGeom>
            <a:solidFill>
              <a:srgbClr val="06408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93403" cy="277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88107" y="732609"/>
            <a:ext cx="4999893" cy="1051210"/>
            <a:chOff x="0" y="0"/>
            <a:chExt cx="1316844" cy="2768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6844" cy="276862"/>
            </a:xfrm>
            <a:custGeom>
              <a:avLst/>
              <a:gdLst/>
              <a:ahLst/>
              <a:cxnLst/>
              <a:rect r="r" b="b" t="t" l="l"/>
              <a:pathLst>
                <a:path h="276862" w="1316844">
                  <a:moveTo>
                    <a:pt x="0" y="0"/>
                  </a:moveTo>
                  <a:lnTo>
                    <a:pt x="1316844" y="0"/>
                  </a:lnTo>
                  <a:lnTo>
                    <a:pt x="1316844" y="276862"/>
                  </a:lnTo>
                  <a:lnTo>
                    <a:pt x="0" y="276862"/>
                  </a:lnTo>
                  <a:close/>
                </a:path>
              </a:pathLst>
            </a:custGeom>
            <a:solidFill>
              <a:srgbClr val="06408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16844" cy="324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078572" y="7215516"/>
            <a:ext cx="3086100" cy="544622"/>
            <a:chOff x="0" y="0"/>
            <a:chExt cx="812800" cy="1434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43440"/>
            </a:xfrm>
            <a:custGeom>
              <a:avLst/>
              <a:gdLst/>
              <a:ahLst/>
              <a:cxnLst/>
              <a:rect r="r" b="b" t="t" l="l"/>
              <a:pathLst>
                <a:path h="14344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3440"/>
                  </a:lnTo>
                  <a:lnTo>
                    <a:pt x="0" y="143440"/>
                  </a:lnTo>
                  <a:close/>
                </a:path>
              </a:pathLst>
            </a:custGeom>
            <a:solidFill>
              <a:srgbClr val="E4FFF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181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400" i="true" u="sng">
                  <a:solidFill>
                    <a:srgbClr val="626C70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Data Analysis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96536" y="2547950"/>
            <a:ext cx="2694929" cy="964057"/>
          </a:xfrm>
          <a:custGeom>
            <a:avLst/>
            <a:gdLst/>
            <a:ahLst/>
            <a:cxnLst/>
            <a:rect r="r" b="b" t="t" l="l"/>
            <a:pathLst>
              <a:path h="964057" w="2694929">
                <a:moveTo>
                  <a:pt x="0" y="0"/>
                </a:moveTo>
                <a:lnTo>
                  <a:pt x="2694928" y="0"/>
                </a:lnTo>
                <a:lnTo>
                  <a:pt x="2694928" y="964057"/>
                </a:lnTo>
                <a:lnTo>
                  <a:pt x="0" y="96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88120" t="-160181" r="-27931" b="-1417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523875"/>
            <a:ext cx="19020985" cy="12000472"/>
          </a:xfrm>
          <a:custGeom>
            <a:avLst/>
            <a:gdLst/>
            <a:ahLst/>
            <a:cxnLst/>
            <a:rect r="r" b="b" t="t" l="l"/>
            <a:pathLst>
              <a:path h="12000472" w="19020985">
                <a:moveTo>
                  <a:pt x="0" y="0"/>
                </a:moveTo>
                <a:lnTo>
                  <a:pt x="19020985" y="0"/>
                </a:lnTo>
                <a:lnTo>
                  <a:pt x="19020985" y="12000472"/>
                </a:lnTo>
                <a:lnTo>
                  <a:pt x="0" y="12000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</a:blip>
            <a:stretch>
              <a:fillRect l="-33027" t="0" r="-35981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5761414"/>
            <a:ext cx="9144000" cy="2770959"/>
            <a:chOff x="0" y="0"/>
            <a:chExt cx="2408296" cy="72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729800"/>
            </a:xfrm>
            <a:custGeom>
              <a:avLst/>
              <a:gdLst/>
              <a:ahLst/>
              <a:cxnLst/>
              <a:rect r="r" b="b" t="t" l="l"/>
              <a:pathLst>
                <a:path h="729800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29800"/>
                  </a:lnTo>
                  <a:lnTo>
                    <a:pt x="0" y="729800"/>
                  </a:lnTo>
                  <a:close/>
                </a:path>
              </a:pathLst>
            </a:custGeom>
            <a:solidFill>
              <a:srgbClr val="E4FFF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08296" cy="78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</a:t>
              </a:r>
              <a:r>
                <a:rPr lang="en-US" sz="27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Yashraj Singh</a:t>
              </a:r>
              <a:r>
                <a:rPr lang="en-US" sz="27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</a:t>
              </a:r>
            </a:p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</a:t>
              </a:r>
            </a:p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📧[yashrajsingh2288@gmail.com]</a:t>
              </a:r>
            </a:p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🔗Github </a:t>
              </a:r>
              <a:r>
                <a:rPr lang="en-US" b="true" sz="23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| </a:t>
              </a:r>
              <a:r>
                <a:rPr lang="en-US" sz="23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[ https://github.com/Yashrajyr1 ]</a:t>
              </a:r>
            </a:p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🔗LinkedIn </a:t>
              </a:r>
              <a:r>
                <a:rPr lang="en-US" b="true" sz="23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| </a:t>
              </a:r>
              <a:r>
                <a:rPr lang="en-US" sz="23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[ https://www.linkedin.com/in/yashrajsingh-/ ] 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200" y="5400675"/>
            <a:ext cx="6926603" cy="4657546"/>
          </a:xfrm>
          <a:custGeom>
            <a:avLst/>
            <a:gdLst/>
            <a:ahLst/>
            <a:cxnLst/>
            <a:rect r="r" b="b" t="t" l="l"/>
            <a:pathLst>
              <a:path h="4657546" w="6926603">
                <a:moveTo>
                  <a:pt x="0" y="0"/>
                </a:moveTo>
                <a:lnTo>
                  <a:pt x="6926603" y="0"/>
                </a:lnTo>
                <a:lnTo>
                  <a:pt x="6926603" y="4657546"/>
                </a:lnTo>
                <a:lnTo>
                  <a:pt x="0" y="4657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3751" t="-8827" r="-8996" b="-295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67416">
            <a:off x="1938716" y="-918394"/>
            <a:ext cx="6860435" cy="10287000"/>
          </a:xfrm>
          <a:custGeom>
            <a:avLst/>
            <a:gdLst/>
            <a:ahLst/>
            <a:cxnLst/>
            <a:rect r="r" b="b" t="t" l="l"/>
            <a:pathLst>
              <a:path h="10287000" w="6860435">
                <a:moveTo>
                  <a:pt x="0" y="0"/>
                </a:moveTo>
                <a:lnTo>
                  <a:pt x="6860436" y="0"/>
                </a:lnTo>
                <a:lnTo>
                  <a:pt x="68604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-65376" t="-3636" r="-68148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161" y="-2012380"/>
            <a:ext cx="17010837" cy="12261978"/>
          </a:xfrm>
          <a:custGeom>
            <a:avLst/>
            <a:gdLst/>
            <a:ahLst/>
            <a:cxnLst/>
            <a:rect r="r" b="b" t="t" l="l"/>
            <a:pathLst>
              <a:path h="12261978" w="17010837">
                <a:moveTo>
                  <a:pt x="0" y="0"/>
                </a:moveTo>
                <a:lnTo>
                  <a:pt x="17010836" y="0"/>
                </a:lnTo>
                <a:lnTo>
                  <a:pt x="17010836" y="12261978"/>
                </a:lnTo>
                <a:lnTo>
                  <a:pt x="0" y="12261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 l="0" t="-42587" r="0" b="-2062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7315" y="5768958"/>
            <a:ext cx="6091275" cy="4053467"/>
          </a:xfrm>
          <a:custGeom>
            <a:avLst/>
            <a:gdLst/>
            <a:ahLst/>
            <a:cxnLst/>
            <a:rect r="r" b="b" t="t" l="l"/>
            <a:pathLst>
              <a:path h="4053467" w="6091275">
                <a:moveTo>
                  <a:pt x="0" y="0"/>
                </a:moveTo>
                <a:lnTo>
                  <a:pt x="6091275" y="0"/>
                </a:lnTo>
                <a:lnTo>
                  <a:pt x="6091275" y="4053467"/>
                </a:lnTo>
                <a:lnTo>
                  <a:pt x="0" y="40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06014" y="-652688"/>
            <a:ext cx="19300028" cy="12843291"/>
          </a:xfrm>
          <a:custGeom>
            <a:avLst/>
            <a:gdLst/>
            <a:ahLst/>
            <a:cxnLst/>
            <a:rect r="r" b="b" t="t" l="l"/>
            <a:pathLst>
              <a:path h="12843291" w="19300028">
                <a:moveTo>
                  <a:pt x="0" y="0"/>
                </a:moveTo>
                <a:lnTo>
                  <a:pt x="19300028" y="0"/>
                </a:lnTo>
                <a:lnTo>
                  <a:pt x="19300028" y="12843292"/>
                </a:lnTo>
                <a:lnTo>
                  <a:pt x="0" y="1284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DAGpAaiwHMU</dc:identifier>
  <dcterms:modified xsi:type="dcterms:W3CDTF">2011-08-01T06:04:30Z</dcterms:modified>
  <cp:revision>1</cp:revision>
  <dc:title>by</dc:title>
</cp:coreProperties>
</file>